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6753B-5EAB-4BB0-B933-C84AB5A5A0EC}" type="datetimeFigureOut">
              <a:rPr lang="fr-FR"/>
              <a:pPr>
                <a:defRPr/>
              </a:pPr>
              <a:t>21/11/2016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8C6B1-E9D8-45C7-A484-0C50C4D7686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54CD-EC06-4FC8-927D-D0FD0555DF3F}" type="datetimeFigureOut">
              <a:rPr lang="fr-FR"/>
              <a:pPr>
                <a:defRPr/>
              </a:pPr>
              <a:t>21/11/2016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D39E0-352B-4A56-B9A0-06332A2030C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A367-0DD3-4F60-96B7-9C3B7DEEC211}" type="datetimeFigureOut">
              <a:rPr lang="fr-FR"/>
              <a:pPr>
                <a:defRPr/>
              </a:pPr>
              <a:t>21/11/2016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03950-D2A2-4DB7-9F8A-6B511475379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7E353-B1B4-4C60-B6E1-F4D828CD3412}" type="datetimeFigureOut">
              <a:rPr lang="fr-FR"/>
              <a:pPr>
                <a:defRPr/>
              </a:pPr>
              <a:t>21/11/2016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15F68-825D-4657-AE88-C1C2CF69380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DF759-5345-41C7-9955-0013B7947096}" type="datetimeFigureOut">
              <a:rPr lang="fr-FR"/>
              <a:pPr>
                <a:defRPr/>
              </a:pPr>
              <a:t>21/11/2016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F85BB-50A4-4218-B77E-77E54F80480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874D4-61A0-4C1A-BFDD-B3FC9001BB55}" type="datetimeFigureOut">
              <a:rPr lang="fr-FR"/>
              <a:pPr>
                <a:defRPr/>
              </a:pPr>
              <a:t>21/11/2016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DD934-0A19-4663-9CF5-1184B32050C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389A-A76D-4319-BB6D-5BB60DDD3DBA}" type="datetimeFigureOut">
              <a:rPr lang="fr-FR"/>
              <a:pPr>
                <a:defRPr/>
              </a:pPr>
              <a:t>21/11/2016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E8F4C-954A-4B75-B8BE-D6B487D7443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D6E4E-544D-4663-BF6D-49649E630901}" type="datetimeFigureOut">
              <a:rPr lang="fr-FR"/>
              <a:pPr>
                <a:defRPr/>
              </a:pPr>
              <a:t>21/11/2016</a:t>
            </a:fld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4528E-886A-4885-91E4-DBBA99C3E1E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6C878-0173-4D93-B090-F88A43D94AEB}" type="datetimeFigureOut">
              <a:rPr lang="fr-FR"/>
              <a:pPr>
                <a:defRPr/>
              </a:pPr>
              <a:t>21/11/2016</a:t>
            </a:fld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8B083-8709-47F6-987A-294A342FA33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90226-D070-493F-9EAF-A304FAD4A863}" type="datetimeFigureOut">
              <a:rPr lang="fr-FR"/>
              <a:pPr>
                <a:defRPr/>
              </a:pPr>
              <a:t>21/11/2016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2A3E8-0BE7-4038-8102-FFE9E78E19B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6212D-AD53-43F2-8639-B1BF4C941C1B}" type="datetimeFigureOut">
              <a:rPr lang="fr-FR"/>
              <a:pPr>
                <a:defRPr/>
              </a:pPr>
              <a:t>21/11/2016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3896A-B07C-4019-886B-E8B7BBE2F04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BE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A5B9C5-44B8-4E9E-9CA2-AA620AE76A8E}" type="datetimeFigureOut">
              <a:rPr lang="fr-FR"/>
              <a:pPr>
                <a:defRPr/>
              </a:pPr>
              <a:t>21/11/2016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78DB1D-BB2B-4901-B197-F91AE56205B1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3" descr="D:\Utilisateurs\falbert\Desktop\Carte maladies rar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1" name="Groupe 47"/>
          <p:cNvGrpSpPr>
            <a:grpSpLocks/>
          </p:cNvGrpSpPr>
          <p:nvPr/>
        </p:nvGrpSpPr>
        <p:grpSpPr bwMode="auto">
          <a:xfrm>
            <a:off x="1328153" y="6381748"/>
            <a:ext cx="5938380" cy="369334"/>
            <a:chOff x="1328071" y="6381328"/>
            <a:chExt cx="5938297" cy="370369"/>
          </a:xfrm>
        </p:grpSpPr>
        <p:sp>
          <p:nvSpPr>
            <p:cNvPr id="2085" name="ZoneTexte 6"/>
            <p:cNvSpPr txBox="1">
              <a:spLocks noChangeArrowheads="1"/>
            </p:cNvSpPr>
            <p:nvPr/>
          </p:nvSpPr>
          <p:spPr bwMode="auto">
            <a:xfrm>
              <a:off x="1328071" y="6381328"/>
              <a:ext cx="1990260" cy="370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dirty="0">
                  <a:latin typeface="Calibri" pitchFamily="34" charset="0"/>
                </a:rPr>
                <a:t>Site </a:t>
              </a:r>
              <a:r>
                <a:rPr lang="fr-FR" dirty="0" smtClean="0">
                  <a:latin typeface="Calibri" pitchFamily="34" charset="0"/>
                </a:rPr>
                <a:t>coordonnateur</a:t>
              </a:r>
              <a:endParaRPr lang="fr-FR" dirty="0">
                <a:latin typeface="Calibri" pitchFamily="34" charset="0"/>
              </a:endParaRPr>
            </a:p>
          </p:txBody>
        </p:sp>
        <p:sp>
          <p:nvSpPr>
            <p:cNvPr id="2086" name="ZoneTexte 7"/>
            <p:cNvSpPr txBox="1">
              <a:spLocks noChangeArrowheads="1"/>
            </p:cNvSpPr>
            <p:nvPr/>
          </p:nvSpPr>
          <p:spPr bwMode="auto">
            <a:xfrm>
              <a:off x="3920359" y="6381328"/>
              <a:ext cx="17183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>
                  <a:latin typeface="Calibri" pitchFamily="34" charset="0"/>
                </a:rPr>
                <a:t>Sites constitutifs</a:t>
              </a:r>
            </a:p>
          </p:txBody>
        </p:sp>
        <p:sp>
          <p:nvSpPr>
            <p:cNvPr id="2087" name="ZoneTexte 8"/>
            <p:cNvSpPr txBox="1">
              <a:spLocks noChangeArrowheads="1"/>
            </p:cNvSpPr>
            <p:nvPr/>
          </p:nvSpPr>
          <p:spPr bwMode="auto">
            <a:xfrm>
              <a:off x="6512647" y="6381330"/>
              <a:ext cx="753721" cy="370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dirty="0" smtClean="0">
                  <a:latin typeface="Calibri" pitchFamily="34" charset="0"/>
                </a:rPr>
                <a:t>CCMR</a:t>
              </a:r>
              <a:endParaRPr lang="fr-FR" dirty="0">
                <a:latin typeface="Calibri" pitchFamily="34" charset="0"/>
              </a:endParaRPr>
            </a:p>
          </p:txBody>
        </p:sp>
      </p:grpSp>
      <p:sp>
        <p:nvSpPr>
          <p:cNvPr id="48" name="Ellipse 47"/>
          <p:cNvSpPr/>
          <p:nvPr/>
        </p:nvSpPr>
        <p:spPr>
          <a:xfrm>
            <a:off x="899592" y="6381328"/>
            <a:ext cx="288032" cy="288032"/>
          </a:xfrm>
          <a:prstGeom prst="ellipse">
            <a:avLst/>
          </a:prstGeom>
          <a:solidFill>
            <a:srgbClr val="FF330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3491880" y="6453336"/>
            <a:ext cx="288032" cy="288032"/>
          </a:xfrm>
          <a:prstGeom prst="ellipse">
            <a:avLst/>
          </a:prstGeom>
          <a:solidFill>
            <a:srgbClr val="92D05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6084168" y="6453336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539552" y="188640"/>
            <a:ext cx="79928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CARTOGRAPHIE DU CRMR « …………............………………………….»</a:t>
            </a:r>
            <a:endParaRPr lang="fr-F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ALBERT, Frédéric</dc:creator>
  <cp:lastModifiedBy>RADENAC JENNIFER</cp:lastModifiedBy>
  <cp:revision>6</cp:revision>
  <dcterms:created xsi:type="dcterms:W3CDTF">2016-10-18T08:21:07Z</dcterms:created>
  <dcterms:modified xsi:type="dcterms:W3CDTF">2016-11-21T12:43:12Z</dcterms:modified>
</cp:coreProperties>
</file>