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F61-CDE0-4BC5-A8AF-11BA90A1FE38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25EC-0BC9-433D-907B-E20975F7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379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F61-CDE0-4BC5-A8AF-11BA90A1FE38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25EC-0BC9-433D-907B-E20975F7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581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F61-CDE0-4BC5-A8AF-11BA90A1FE38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25EC-0BC9-433D-907B-E20975F7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7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F61-CDE0-4BC5-A8AF-11BA90A1FE38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25EC-0BC9-433D-907B-E20975F7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830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F61-CDE0-4BC5-A8AF-11BA90A1FE38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25EC-0BC9-433D-907B-E20975F7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06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F61-CDE0-4BC5-A8AF-11BA90A1FE38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25EC-0BC9-433D-907B-E20975F7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7309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F61-CDE0-4BC5-A8AF-11BA90A1FE38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25EC-0BC9-433D-907B-E20975F7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4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F61-CDE0-4BC5-A8AF-11BA90A1FE38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25EC-0BC9-433D-907B-E20975F7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558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F61-CDE0-4BC5-A8AF-11BA90A1FE38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25EC-0BC9-433D-907B-E20975F7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3889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F61-CDE0-4BC5-A8AF-11BA90A1FE38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25EC-0BC9-433D-907B-E20975F7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9720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2F61-CDE0-4BC5-A8AF-11BA90A1FE38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025EC-0BC9-433D-907B-E20975F7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8320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A2F61-CDE0-4BC5-A8AF-11BA90A1FE38}" type="datetimeFigureOut">
              <a:rPr lang="fr-FR" smtClean="0"/>
              <a:pPr/>
              <a:t>14/09/2019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025EC-0BC9-433D-907B-E20975F7F69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780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0" y="20796"/>
            <a:ext cx="9144000" cy="1463988"/>
            <a:chOff x="0" y="20796"/>
            <a:chExt cx="9144000" cy="1463988"/>
          </a:xfrm>
        </p:grpSpPr>
        <p:pic>
          <p:nvPicPr>
            <p:cNvPr id="3" name="Picture 4" descr="logo marhea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056" y="20796"/>
              <a:ext cx="2072364" cy="146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Imag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6256" y="568740"/>
              <a:ext cx="1943869" cy="36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ZoneTexte 4"/>
            <p:cNvSpPr txBox="1"/>
            <p:nvPr/>
          </p:nvSpPr>
          <p:spPr>
            <a:xfrm>
              <a:off x="2483768" y="568740"/>
              <a:ext cx="42869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RCP Maladies Rénales Génétiques </a:t>
              </a:r>
            </a:p>
          </p:txBody>
        </p:sp>
        <p:cxnSp>
          <p:nvCxnSpPr>
            <p:cNvPr id="6" name="Connecteur droit 5"/>
            <p:cNvCxnSpPr/>
            <p:nvPr/>
          </p:nvCxnSpPr>
          <p:spPr>
            <a:xfrm>
              <a:off x="0" y="1484784"/>
              <a:ext cx="91440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ZoneTexte 6"/>
          <p:cNvSpPr txBox="1"/>
          <p:nvPr/>
        </p:nvSpPr>
        <p:spPr>
          <a:xfrm>
            <a:off x="131246" y="1556792"/>
            <a:ext cx="834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CAKUT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59056" y="2348880"/>
            <a:ext cx="262097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NOM:</a:t>
            </a:r>
          </a:p>
          <a:p>
            <a:pPr marL="285750" indent="-285750">
              <a:buFontTx/>
              <a:buChar char="-"/>
            </a:pPr>
            <a:r>
              <a:rPr lang="fr-FR" dirty="0"/>
              <a:t>Prénom:</a:t>
            </a:r>
          </a:p>
          <a:p>
            <a:pPr marL="285750" indent="-285750">
              <a:buFontTx/>
              <a:buChar char="-"/>
            </a:pPr>
            <a:r>
              <a:rPr lang="fr-FR" dirty="0"/>
              <a:t>Date de naissance:</a:t>
            </a:r>
          </a:p>
          <a:p>
            <a:pPr marL="285750" indent="-285750">
              <a:buFontTx/>
              <a:buChar char="-"/>
            </a:pPr>
            <a:r>
              <a:rPr lang="fr-FR" dirty="0"/>
              <a:t>Parents apparentés?</a:t>
            </a:r>
          </a:p>
          <a:p>
            <a:pPr marL="285750" indent="-285750">
              <a:buFontTx/>
              <a:buChar char="-"/>
            </a:pPr>
            <a:r>
              <a:rPr lang="fr-FR" dirty="0"/>
              <a:t>Origine géographique :</a:t>
            </a:r>
          </a:p>
          <a:p>
            <a:pPr marL="285750" indent="-285750">
              <a:buFontTx/>
              <a:buChar char="-"/>
            </a:pPr>
            <a:r>
              <a:rPr lang="fr-FR" dirty="0"/>
              <a:t>Arbre Généalogique:</a:t>
            </a:r>
          </a:p>
        </p:txBody>
      </p:sp>
    </p:spTree>
    <p:extLst>
      <p:ext uri="{BB962C8B-B14F-4D97-AF65-F5344CB8AC3E}">
        <p14:creationId xmlns:p14="http://schemas.microsoft.com/office/powerpoint/2010/main" val="430249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0" y="20796"/>
            <a:ext cx="9144000" cy="1463988"/>
            <a:chOff x="0" y="20796"/>
            <a:chExt cx="9144000" cy="1463988"/>
          </a:xfrm>
        </p:grpSpPr>
        <p:pic>
          <p:nvPicPr>
            <p:cNvPr id="3" name="Picture 4" descr="logo marhea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056" y="20796"/>
              <a:ext cx="2072364" cy="1463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Imag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76256" y="568740"/>
              <a:ext cx="1943869" cy="368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ZoneTexte 4"/>
            <p:cNvSpPr txBox="1"/>
            <p:nvPr/>
          </p:nvSpPr>
          <p:spPr>
            <a:xfrm>
              <a:off x="2483768" y="568740"/>
              <a:ext cx="42869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RCP Maladies Rénales Génétiques </a:t>
              </a:r>
            </a:p>
          </p:txBody>
        </p:sp>
        <p:cxnSp>
          <p:nvCxnSpPr>
            <p:cNvPr id="6" name="Connecteur droit 5"/>
            <p:cNvCxnSpPr/>
            <p:nvPr/>
          </p:nvCxnSpPr>
          <p:spPr>
            <a:xfrm>
              <a:off x="0" y="1484784"/>
              <a:ext cx="914400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ZoneTexte 6"/>
          <p:cNvSpPr txBox="1"/>
          <p:nvPr/>
        </p:nvSpPr>
        <p:spPr>
          <a:xfrm>
            <a:off x="131246" y="1556792"/>
            <a:ext cx="817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CAKUT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776" y="2400828"/>
            <a:ext cx="905151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ATCD familiaux de CAKUT? :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Phénotype rénal?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Diagnostic prénatal?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Atteinte des deux reins?: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Phénotype à droite?: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Phénotype à gauche? :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Fonction rénale actuelle?</a:t>
            </a:r>
          </a:p>
          <a:p>
            <a:pPr marL="742950" lvl="1" indent="-285750">
              <a:buFontTx/>
              <a:buChar char="-"/>
            </a:pPr>
            <a:endParaRPr lang="fr-FR" dirty="0"/>
          </a:p>
          <a:p>
            <a:r>
              <a:rPr lang="fr-FR" dirty="0"/>
              <a:t>Atteinte extra-rénale (clinique [diabète/surdité/rétine/cœur/infections/dysmorphie/squelette/</a:t>
            </a:r>
          </a:p>
          <a:p>
            <a:r>
              <a:rPr lang="fr-FR" dirty="0"/>
              <a:t>périmètre </a:t>
            </a:r>
            <a:r>
              <a:rPr lang="fr-FR" dirty="0" err="1"/>
              <a:t>cranien</a:t>
            </a:r>
            <a:r>
              <a:rPr lang="fr-FR" dirty="0"/>
              <a:t>/AVC/retard acquisitions/déficience intellectuelle/épilepsie/génital…), </a:t>
            </a:r>
          </a:p>
          <a:p>
            <a:r>
              <a:rPr lang="fr-FR" dirty="0"/>
              <a:t>Biologique (foie, pancréas, magnésium, uricémie……..)? </a:t>
            </a:r>
          </a:p>
        </p:txBody>
      </p:sp>
    </p:spTree>
    <p:extLst>
      <p:ext uri="{BB962C8B-B14F-4D97-AF65-F5344CB8AC3E}">
        <p14:creationId xmlns:p14="http://schemas.microsoft.com/office/powerpoint/2010/main" val="1979182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dirty="0"/>
              <a:t>Conclusions-recommandations</a:t>
            </a:r>
          </a:p>
        </p:txBody>
      </p:sp>
      <p:pic>
        <p:nvPicPr>
          <p:cNvPr id="3" name="Picture 4" descr="logo marhe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56" y="20796"/>
            <a:ext cx="2072364" cy="146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68740"/>
            <a:ext cx="1943869" cy="36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483768" y="568740"/>
            <a:ext cx="4286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RCP Maladies Rénales Génétiques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368144" y="1108845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Date : </a:t>
            </a:r>
          </a:p>
        </p:txBody>
      </p:sp>
    </p:spTree>
    <p:extLst>
      <p:ext uri="{BB962C8B-B14F-4D97-AF65-F5344CB8AC3E}">
        <p14:creationId xmlns:p14="http://schemas.microsoft.com/office/powerpoint/2010/main" val="39639131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108</Words>
  <Application>Microsoft Office PowerPoint</Application>
  <PresentationFormat>Affichage à l'écran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Calibri</vt:lpstr>
      <vt:lpstr>Thème Office</vt:lpstr>
      <vt:lpstr>Présentation PowerPoint</vt:lpstr>
      <vt:lpstr>Présentation PowerPoint</vt:lpstr>
      <vt:lpstr>Conclusions-recommandations</vt:lpstr>
    </vt:vector>
  </TitlesOfParts>
  <Company>APHP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g-nck-pcnck1268</dc:creator>
  <cp:lastModifiedBy>Laurence</cp:lastModifiedBy>
  <cp:revision>1</cp:revision>
  <dcterms:created xsi:type="dcterms:W3CDTF">2019-03-21T08:30:03Z</dcterms:created>
  <dcterms:modified xsi:type="dcterms:W3CDTF">2019-09-14T09:09:06Z</dcterms:modified>
</cp:coreProperties>
</file>