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5" r:id="rId3"/>
    <p:sldId id="27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4674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42F33-5C6F-49CC-8B4A-9637A6FFEC7E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C6D47-0DD1-4BE9-8085-E326CE7535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87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66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22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95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99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36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13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7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56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43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76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E440B-44C1-4D29-975E-799A34DF381B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6AD82-2D47-425F-ABED-75B03A214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2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20796"/>
            <a:ext cx="9144000" cy="1463988"/>
            <a:chOff x="0" y="20796"/>
            <a:chExt cx="9144000" cy="1463988"/>
          </a:xfrm>
        </p:grpSpPr>
        <p:pic>
          <p:nvPicPr>
            <p:cNvPr id="3" name="Picture 4" descr="logo marhe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6" y="20796"/>
              <a:ext cx="2072364" cy="146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Imag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68740"/>
              <a:ext cx="1943869" cy="36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2483768" y="568740"/>
              <a:ext cx="42869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RCP Maladies Rénales Génétiques </a:t>
              </a:r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oneTexte 6"/>
          <p:cNvSpPr txBox="1"/>
          <p:nvPr/>
        </p:nvSpPr>
        <p:spPr>
          <a:xfrm>
            <a:off x="131246" y="1556792"/>
            <a:ext cx="402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Ciliopathie</a:t>
            </a:r>
            <a:r>
              <a:rPr lang="fr-FR" b="1" dirty="0"/>
              <a:t> (y compris ARPKD et ADPKD)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59056" y="2348880"/>
            <a:ext cx="26738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NOM:</a:t>
            </a:r>
          </a:p>
          <a:p>
            <a:pPr marL="285750" indent="-285750">
              <a:buFontTx/>
              <a:buChar char="-"/>
            </a:pPr>
            <a:r>
              <a:rPr lang="fr-FR" dirty="0"/>
              <a:t>Prénom:</a:t>
            </a:r>
          </a:p>
          <a:p>
            <a:pPr marL="285750" indent="-285750">
              <a:buFontTx/>
              <a:buChar char="-"/>
            </a:pPr>
            <a:r>
              <a:rPr lang="fr-FR" dirty="0"/>
              <a:t>Date de naissance:</a:t>
            </a:r>
          </a:p>
          <a:p>
            <a:pPr marL="285750" indent="-285750">
              <a:buFontTx/>
              <a:buChar char="-"/>
            </a:pPr>
            <a:r>
              <a:rPr lang="fr-FR" dirty="0"/>
              <a:t>Parents apparentés?</a:t>
            </a:r>
          </a:p>
          <a:p>
            <a:pPr marL="285750" indent="-285750">
              <a:buFontTx/>
              <a:buChar char="-"/>
            </a:pPr>
            <a:r>
              <a:rPr lang="fr-FR" dirty="0"/>
              <a:t>Origine géographique : </a:t>
            </a:r>
          </a:p>
          <a:p>
            <a:pPr marL="285750" indent="-285750">
              <a:buFontTx/>
              <a:buChar char="-"/>
            </a:pPr>
            <a:r>
              <a:rPr lang="fr-FR" dirty="0"/>
              <a:t>Arbre Généalogique: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266343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20796"/>
            <a:ext cx="9144000" cy="1463988"/>
            <a:chOff x="0" y="20796"/>
            <a:chExt cx="9144000" cy="1463988"/>
          </a:xfrm>
        </p:grpSpPr>
        <p:pic>
          <p:nvPicPr>
            <p:cNvPr id="3" name="Picture 4" descr="logo marhe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6" y="20796"/>
              <a:ext cx="2072364" cy="146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Imag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68740"/>
              <a:ext cx="1943869" cy="36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2483768" y="568740"/>
              <a:ext cx="42869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RCP Maladies Rénales Génétiques </a:t>
              </a:r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oneTexte 6"/>
          <p:cNvSpPr txBox="1"/>
          <p:nvPr/>
        </p:nvSpPr>
        <p:spPr>
          <a:xfrm>
            <a:off x="131246" y="1556792"/>
            <a:ext cx="4025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Ciliopathie</a:t>
            </a:r>
            <a:r>
              <a:rPr lang="fr-FR" b="1" dirty="0"/>
              <a:t> (y compris ARPKD et ADPKD)</a:t>
            </a:r>
          </a:p>
          <a:p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31895" y="2348880"/>
            <a:ext cx="495860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Histoire prénatale?</a:t>
            </a:r>
          </a:p>
          <a:p>
            <a:pPr marL="285750" indent="-285750">
              <a:buFontTx/>
              <a:buChar char="-"/>
            </a:pPr>
            <a:r>
              <a:rPr lang="fr-FR" dirty="0"/>
              <a:t>Fonction rénale actuelle?</a:t>
            </a:r>
          </a:p>
          <a:p>
            <a:pPr marL="285750" indent="-285750">
              <a:buFontTx/>
              <a:buChar char="-"/>
            </a:pPr>
            <a:r>
              <a:rPr lang="fr-FR" dirty="0"/>
              <a:t>ATCD </a:t>
            </a:r>
            <a:r>
              <a:rPr lang="fr-FR" dirty="0" err="1"/>
              <a:t>polyuro-polydypsie</a:t>
            </a:r>
            <a:r>
              <a:rPr lang="fr-FR" dirty="0"/>
              <a:t>? Énurésie secondaire?</a:t>
            </a:r>
          </a:p>
          <a:p>
            <a:pPr marL="285750" indent="-285750">
              <a:buFontTx/>
              <a:buChar char="-"/>
            </a:pPr>
            <a:r>
              <a:rPr lang="fr-FR" dirty="0"/>
              <a:t>Morphologie rénale actuelle?</a:t>
            </a:r>
          </a:p>
          <a:p>
            <a:pPr marL="285750" indent="-285750">
              <a:buFontTx/>
              <a:buChar char="-"/>
            </a:pPr>
            <a:r>
              <a:rPr lang="fr-FR" dirty="0"/>
              <a:t>HTA?</a:t>
            </a:r>
          </a:p>
          <a:p>
            <a:pPr marL="285750" indent="-285750">
              <a:buFontTx/>
              <a:buChar char="-"/>
            </a:pPr>
            <a:r>
              <a:rPr lang="fr-FR" dirty="0"/>
              <a:t>Sédiment urinaire</a:t>
            </a:r>
          </a:p>
          <a:p>
            <a:pPr marL="285750" indent="-285750">
              <a:buFontTx/>
              <a:buChar char="-"/>
            </a:pPr>
            <a:r>
              <a:rPr lang="fr-FR" dirty="0"/>
              <a:t>Protéinurie?</a:t>
            </a:r>
          </a:p>
          <a:p>
            <a:pPr marL="285750" indent="-285750">
              <a:buFontTx/>
              <a:buChar char="-"/>
            </a:pPr>
            <a:r>
              <a:rPr lang="fr-FR" dirty="0"/>
              <a:t> Atteinte extra-rénale?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Œil?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Foie?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Squelette?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Cœur?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SNC/cognition?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Génital/Fertilité?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Autre?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214398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/>
              <a:t>Conclusions-recommandations</a:t>
            </a:r>
          </a:p>
        </p:txBody>
      </p:sp>
      <p:pic>
        <p:nvPicPr>
          <p:cNvPr id="3" name="Picture 4" descr="logo marh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6" y="20796"/>
            <a:ext cx="2072364" cy="14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68740"/>
            <a:ext cx="1943869" cy="36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483768" y="568740"/>
            <a:ext cx="4286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RCP Maladies Rénales Génétiques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25893770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97</Words>
  <Application>Microsoft Office PowerPoint</Application>
  <PresentationFormat>Affichage à l'écran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Conclusions-recommandations</vt:lpstr>
    </vt:vector>
  </TitlesOfParts>
  <Company>NECKER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HEIDET Laurence</dc:creator>
  <cp:lastModifiedBy>Laurence</cp:lastModifiedBy>
  <cp:revision>32</cp:revision>
  <dcterms:created xsi:type="dcterms:W3CDTF">2018-03-23T16:58:02Z</dcterms:created>
  <dcterms:modified xsi:type="dcterms:W3CDTF">2019-09-14T09:08:26Z</dcterms:modified>
</cp:coreProperties>
</file>