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EDC0-A357-4FB0-8BD6-4A656DE6A421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86EC-5E42-46CB-8D83-9443DEC569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49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EDC0-A357-4FB0-8BD6-4A656DE6A421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86EC-5E42-46CB-8D83-9443DEC569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12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EDC0-A357-4FB0-8BD6-4A656DE6A421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86EC-5E42-46CB-8D83-9443DEC569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91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EDC0-A357-4FB0-8BD6-4A656DE6A421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86EC-5E42-46CB-8D83-9443DEC569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34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EDC0-A357-4FB0-8BD6-4A656DE6A421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86EC-5E42-46CB-8D83-9443DEC569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9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EDC0-A357-4FB0-8BD6-4A656DE6A421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86EC-5E42-46CB-8D83-9443DEC569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2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EDC0-A357-4FB0-8BD6-4A656DE6A421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86EC-5E42-46CB-8D83-9443DEC569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153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EDC0-A357-4FB0-8BD6-4A656DE6A421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86EC-5E42-46CB-8D83-9443DEC569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973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EDC0-A357-4FB0-8BD6-4A656DE6A421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86EC-5E42-46CB-8D83-9443DEC569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27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EDC0-A357-4FB0-8BD6-4A656DE6A421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86EC-5E42-46CB-8D83-9443DEC569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939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EDC0-A357-4FB0-8BD6-4A656DE6A421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086EC-5E42-46CB-8D83-9443DEC569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99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DEDC0-A357-4FB0-8BD6-4A656DE6A421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086EC-5E42-46CB-8D83-9443DEC569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00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/>
          <p:cNvGrpSpPr/>
          <p:nvPr/>
        </p:nvGrpSpPr>
        <p:grpSpPr>
          <a:xfrm>
            <a:off x="0" y="20796"/>
            <a:ext cx="9144000" cy="1463988"/>
            <a:chOff x="0" y="20796"/>
            <a:chExt cx="9144000" cy="1463988"/>
          </a:xfrm>
        </p:grpSpPr>
        <p:pic>
          <p:nvPicPr>
            <p:cNvPr id="4" name="Picture 4" descr="logo marhea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056" y="20796"/>
              <a:ext cx="2072364" cy="146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Imag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6256" y="568740"/>
              <a:ext cx="1943869" cy="36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ZoneTexte 10"/>
            <p:cNvSpPr txBox="1"/>
            <p:nvPr/>
          </p:nvSpPr>
          <p:spPr>
            <a:xfrm>
              <a:off x="2483768" y="568740"/>
              <a:ext cx="42869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RCP Maladies Rénales Génétiques </a:t>
              </a:r>
            </a:p>
          </p:txBody>
        </p:sp>
        <p:cxnSp>
          <p:nvCxnSpPr>
            <p:cNvPr id="13" name="Connecteur droit 12"/>
            <p:cNvCxnSpPr/>
            <p:nvPr/>
          </p:nvCxnSpPr>
          <p:spPr>
            <a:xfrm>
              <a:off x="0" y="1484784"/>
              <a:ext cx="91440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ZoneTexte 14"/>
          <p:cNvSpPr txBox="1"/>
          <p:nvPr/>
        </p:nvSpPr>
        <p:spPr>
          <a:xfrm>
            <a:off x="131246" y="1556792"/>
            <a:ext cx="4426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Basalopathie</a:t>
            </a:r>
            <a:r>
              <a:rPr lang="fr-FR" b="1" dirty="0"/>
              <a:t> (</a:t>
            </a:r>
            <a:r>
              <a:rPr lang="fr-FR" b="1" dirty="0" err="1"/>
              <a:t>Alport</a:t>
            </a:r>
            <a:r>
              <a:rPr lang="fr-FR" b="1" dirty="0"/>
              <a:t>, hématurie familiale …)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43464" y="2416710"/>
            <a:ext cx="255845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NOM :</a:t>
            </a:r>
          </a:p>
          <a:p>
            <a:pPr marL="285750" indent="-285750">
              <a:buFontTx/>
              <a:buChar char="-"/>
            </a:pPr>
            <a:r>
              <a:rPr lang="fr-FR" dirty="0"/>
              <a:t>Prénom :</a:t>
            </a:r>
          </a:p>
          <a:p>
            <a:pPr marL="285750" indent="-285750">
              <a:buFontTx/>
              <a:buChar char="-"/>
            </a:pPr>
            <a:r>
              <a:rPr lang="fr-FR" dirty="0"/>
              <a:t>Date de naissance :</a:t>
            </a:r>
          </a:p>
          <a:p>
            <a:pPr marL="285750" indent="-285750">
              <a:buFontTx/>
              <a:buChar char="-"/>
            </a:pPr>
            <a:r>
              <a:rPr lang="fr-FR" dirty="0"/>
              <a:t>Parents apparentés?</a:t>
            </a:r>
          </a:p>
          <a:p>
            <a:pPr marL="285750" indent="-285750">
              <a:buFontTx/>
              <a:buChar char="-"/>
            </a:pPr>
            <a:r>
              <a:rPr lang="fr-FR" dirty="0"/>
              <a:t>Origine géographique </a:t>
            </a:r>
          </a:p>
          <a:p>
            <a:pPr marL="285750" indent="-285750">
              <a:buFontTx/>
              <a:buChar char="-"/>
            </a:pPr>
            <a:r>
              <a:rPr lang="fr-FR" dirty="0"/>
              <a:t>Arbre Généalogique :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368144" y="110884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: </a:t>
            </a:r>
          </a:p>
        </p:txBody>
      </p:sp>
    </p:spTree>
    <p:extLst>
      <p:ext uri="{BB962C8B-B14F-4D97-AF65-F5344CB8AC3E}">
        <p14:creationId xmlns:p14="http://schemas.microsoft.com/office/powerpoint/2010/main" val="413163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20796"/>
            <a:ext cx="9144000" cy="1463988"/>
            <a:chOff x="0" y="20796"/>
            <a:chExt cx="9144000" cy="1463988"/>
          </a:xfrm>
        </p:grpSpPr>
        <p:pic>
          <p:nvPicPr>
            <p:cNvPr id="5" name="Picture 4" descr="logo marhea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056" y="20796"/>
              <a:ext cx="2072364" cy="146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Imag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6256" y="568740"/>
              <a:ext cx="1943869" cy="36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ZoneTexte 6"/>
            <p:cNvSpPr txBox="1"/>
            <p:nvPr/>
          </p:nvSpPr>
          <p:spPr>
            <a:xfrm>
              <a:off x="2483768" y="568740"/>
              <a:ext cx="42869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RCP Maladies Rénales Génétiques </a:t>
              </a:r>
            </a:p>
          </p:txBody>
        </p:sp>
        <p:cxnSp>
          <p:nvCxnSpPr>
            <p:cNvPr id="8" name="Connecteur droit 7"/>
            <p:cNvCxnSpPr/>
            <p:nvPr/>
          </p:nvCxnSpPr>
          <p:spPr>
            <a:xfrm>
              <a:off x="0" y="1484784"/>
              <a:ext cx="91440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ZoneTexte 8"/>
          <p:cNvSpPr txBox="1"/>
          <p:nvPr/>
        </p:nvSpPr>
        <p:spPr>
          <a:xfrm>
            <a:off x="131246" y="1556792"/>
            <a:ext cx="4426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Basalopathie</a:t>
            </a:r>
            <a:r>
              <a:rPr lang="fr-FR" b="1" dirty="0"/>
              <a:t> (</a:t>
            </a:r>
            <a:r>
              <a:rPr lang="fr-FR" b="1" dirty="0" err="1"/>
              <a:t>Alport</a:t>
            </a:r>
            <a:r>
              <a:rPr lang="fr-FR" b="1" dirty="0"/>
              <a:t>, hématurie familiale …)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51520" y="2079885"/>
            <a:ext cx="84969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Date et nature du premier symptôme :</a:t>
            </a:r>
          </a:p>
          <a:p>
            <a:r>
              <a:rPr lang="fr-FR" u="sng" dirty="0"/>
              <a:t>Actuellement:</a:t>
            </a:r>
          </a:p>
          <a:p>
            <a:r>
              <a:rPr lang="fr-FR" dirty="0"/>
              <a:t>- Hu macro? </a:t>
            </a:r>
          </a:p>
          <a:p>
            <a:r>
              <a:rPr lang="fr-FR" dirty="0"/>
              <a:t>- Micro/macro protéinurie?</a:t>
            </a:r>
          </a:p>
          <a:p>
            <a:r>
              <a:rPr lang="fr-FR" dirty="0"/>
              <a:t>- Fonction rénale?</a:t>
            </a:r>
          </a:p>
          <a:p>
            <a:r>
              <a:rPr lang="fr-FR" dirty="0"/>
              <a:t>- HTA?</a:t>
            </a:r>
          </a:p>
          <a:p>
            <a:r>
              <a:rPr lang="fr-FR" dirty="0"/>
              <a:t>- Surdité?</a:t>
            </a:r>
          </a:p>
          <a:p>
            <a:r>
              <a:rPr lang="fr-FR" dirty="0"/>
              <a:t>- Œil? </a:t>
            </a:r>
          </a:p>
          <a:p>
            <a:endParaRPr lang="fr-FR" dirty="0"/>
          </a:p>
          <a:p>
            <a:r>
              <a:rPr lang="fr-FR" dirty="0"/>
              <a:t>PBR?</a:t>
            </a:r>
          </a:p>
          <a:p>
            <a:r>
              <a:rPr lang="fr-FR" dirty="0"/>
              <a:t>	MO?</a:t>
            </a:r>
          </a:p>
          <a:p>
            <a:r>
              <a:rPr lang="fr-FR" dirty="0"/>
              <a:t>	ME?</a:t>
            </a:r>
          </a:p>
          <a:p>
            <a:r>
              <a:rPr lang="fr-FR" dirty="0"/>
              <a:t>	expression chaînes alpha?</a:t>
            </a:r>
          </a:p>
          <a:p>
            <a:endParaRPr lang="fr-FR" dirty="0"/>
          </a:p>
          <a:p>
            <a:r>
              <a:rPr lang="fr-FR" dirty="0"/>
              <a:t>Biopsie cutanée?</a:t>
            </a:r>
          </a:p>
          <a:p>
            <a:endParaRPr lang="fr-FR" dirty="0"/>
          </a:p>
          <a:p>
            <a:r>
              <a:rPr lang="fr-FR" dirty="0"/>
              <a:t>Traitement bloqueur SRA?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368144" y="110884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: </a:t>
            </a:r>
          </a:p>
        </p:txBody>
      </p:sp>
    </p:spTree>
    <p:extLst>
      <p:ext uri="{BB962C8B-B14F-4D97-AF65-F5344CB8AC3E}">
        <p14:creationId xmlns:p14="http://schemas.microsoft.com/office/powerpoint/2010/main" val="2315978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2439" y="1421904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dirty="0"/>
              <a:t>Conclusions-recommandations</a:t>
            </a:r>
          </a:p>
        </p:txBody>
      </p:sp>
      <p:pic>
        <p:nvPicPr>
          <p:cNvPr id="3" name="Picture 4" descr="logo marhe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56" y="20796"/>
            <a:ext cx="2072364" cy="146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68740"/>
            <a:ext cx="1943869" cy="36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483768" y="568740"/>
            <a:ext cx="4286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RCP Maladies Rénales Génétiques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368144" y="110884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: </a:t>
            </a:r>
          </a:p>
        </p:txBody>
      </p:sp>
    </p:spTree>
    <p:extLst>
      <p:ext uri="{BB962C8B-B14F-4D97-AF65-F5344CB8AC3E}">
        <p14:creationId xmlns:p14="http://schemas.microsoft.com/office/powerpoint/2010/main" val="7633641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Affichage à l'écran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Thème Office</vt:lpstr>
      <vt:lpstr>Présentation PowerPoint</vt:lpstr>
      <vt:lpstr>Présentation PowerPoint</vt:lpstr>
      <vt:lpstr>Conclusions-recommandations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g-nck-pcnck1268</dc:creator>
  <cp:lastModifiedBy>Laurence</cp:lastModifiedBy>
  <cp:revision>1</cp:revision>
  <dcterms:created xsi:type="dcterms:W3CDTF">2019-03-21T08:27:23Z</dcterms:created>
  <dcterms:modified xsi:type="dcterms:W3CDTF">2019-09-14T09:07:31Z</dcterms:modified>
</cp:coreProperties>
</file>