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9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0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8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5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2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6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29C9-E0CA-431F-9C71-DCA105842BA9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8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359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Protéinurie /syndrome néphrotique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59056" y="2348880"/>
            <a:ext cx="2629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NOM:</a:t>
            </a:r>
          </a:p>
          <a:p>
            <a:pPr marL="285750" indent="-285750">
              <a:buFontTx/>
              <a:buChar char="-"/>
            </a:pPr>
            <a:r>
              <a:rPr lang="fr-FR" dirty="0"/>
              <a:t>Prénom:</a:t>
            </a:r>
          </a:p>
          <a:p>
            <a:pPr marL="285750" indent="-285750">
              <a:buFontTx/>
              <a:buChar char="-"/>
            </a:pPr>
            <a:r>
              <a:rPr lang="fr-FR" dirty="0"/>
              <a:t>Date de naissance:</a:t>
            </a:r>
          </a:p>
          <a:p>
            <a:pPr marL="285750" indent="-285750">
              <a:buFontTx/>
              <a:buChar char="-"/>
            </a:pPr>
            <a:r>
              <a:rPr lang="fr-FR" dirty="0"/>
              <a:t>Origine géographique </a:t>
            </a:r>
          </a:p>
          <a:p>
            <a:pPr marL="285750" indent="-285750">
              <a:buFontTx/>
              <a:buChar char="-"/>
            </a:pPr>
            <a:r>
              <a:rPr lang="fr-FR" dirty="0"/>
              <a:t>Parents apparentés?</a:t>
            </a:r>
          </a:p>
          <a:p>
            <a:pPr marL="285750" indent="-285750">
              <a:buFontTx/>
              <a:buChar char="-"/>
            </a:pPr>
            <a:r>
              <a:rPr lang="fr-FR" dirty="0"/>
              <a:t>Arbre Généalogique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4897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359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Protéinurie /syndrome néphrotique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5390" y="2023095"/>
            <a:ext cx="895322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Age premiers symptômes/première protéinurie connue : </a:t>
            </a:r>
          </a:p>
          <a:p>
            <a:r>
              <a:rPr lang="fr-FR" dirty="0"/>
              <a:t>Début brutal ou progressif?</a:t>
            </a:r>
          </a:p>
          <a:p>
            <a:r>
              <a:rPr lang="fr-FR" dirty="0"/>
              <a:t>	œdèmes?</a:t>
            </a:r>
          </a:p>
          <a:p>
            <a:r>
              <a:rPr lang="fr-FR" dirty="0"/>
              <a:t>	HTA?</a:t>
            </a:r>
          </a:p>
          <a:p>
            <a:r>
              <a:rPr lang="fr-FR" dirty="0"/>
              <a:t>Cortico-résistant?</a:t>
            </a:r>
          </a:p>
          <a:p>
            <a:r>
              <a:rPr lang="fr-FR" dirty="0" err="1"/>
              <a:t>Endoxan</a:t>
            </a:r>
            <a:r>
              <a:rPr lang="fr-FR" dirty="0"/>
              <a:t> résistant?</a:t>
            </a:r>
          </a:p>
          <a:p>
            <a:r>
              <a:rPr lang="fr-FR" dirty="0"/>
              <a:t>Inhibiteurs </a:t>
            </a:r>
            <a:r>
              <a:rPr lang="fr-FR" dirty="0" err="1"/>
              <a:t>calcineurine</a:t>
            </a:r>
            <a:r>
              <a:rPr lang="fr-FR" dirty="0"/>
              <a:t> résistant?</a:t>
            </a:r>
          </a:p>
          <a:p>
            <a:r>
              <a:rPr lang="fr-FR" dirty="0" err="1"/>
              <a:t>Rituximab</a:t>
            </a:r>
            <a:r>
              <a:rPr lang="fr-FR" dirty="0"/>
              <a:t> </a:t>
            </a:r>
            <a:r>
              <a:rPr lang="fr-FR" dirty="0" err="1"/>
              <a:t>resistant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dirty="0"/>
              <a:t>Fonction rénale?</a:t>
            </a:r>
          </a:p>
          <a:p>
            <a:endParaRPr lang="fr-FR" dirty="0"/>
          </a:p>
          <a:p>
            <a:r>
              <a:rPr lang="fr-FR" dirty="0"/>
              <a:t>Si protéinurie isolée bilan tubulaire (même si protéinurie glomérulaire) :</a:t>
            </a:r>
          </a:p>
          <a:p>
            <a:endParaRPr lang="fr-FR" dirty="0"/>
          </a:p>
          <a:p>
            <a:r>
              <a:rPr lang="fr-FR" dirty="0"/>
              <a:t>Atteinte extra-rénale? (diabète/surdité/rétine/cœur/infections/dysmorphie/squelette/rotules</a:t>
            </a:r>
          </a:p>
          <a:p>
            <a:r>
              <a:rPr lang="fr-FR" dirty="0"/>
              <a:t>/Périmètre </a:t>
            </a:r>
            <a:r>
              <a:rPr lang="fr-FR" dirty="0" err="1"/>
              <a:t>Cranien</a:t>
            </a:r>
            <a:r>
              <a:rPr lang="fr-FR" dirty="0"/>
              <a:t>/AVC/retard acquisitions/déficience intellectuelle/épilepsie/génital…)</a:t>
            </a:r>
          </a:p>
          <a:p>
            <a:endParaRPr lang="fr-FR" dirty="0"/>
          </a:p>
          <a:p>
            <a:r>
              <a:rPr lang="fr-FR" dirty="0"/>
              <a:t>Transplantation? Evolution après greffe?</a:t>
            </a:r>
          </a:p>
          <a:p>
            <a:r>
              <a:rPr lang="fr-FR" dirty="0"/>
              <a:t>	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414118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/>
              <a:t>Conclusions-recommandations</a:t>
            </a:r>
          </a:p>
        </p:txBody>
      </p:sp>
      <p:pic>
        <p:nvPicPr>
          <p:cNvPr id="3" name="Picture 4" descr="logo marh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6" y="20796"/>
            <a:ext cx="2072364" cy="14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8740"/>
            <a:ext cx="1943869" cy="3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83768" y="568740"/>
            <a:ext cx="4286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RCP Maladies Rénales Génétiques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1009241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Affichage à l'écran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Conclusions-recommandations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g-nck-pcnck1268</dc:creator>
  <cp:lastModifiedBy>Laurence</cp:lastModifiedBy>
  <cp:revision>1</cp:revision>
  <dcterms:created xsi:type="dcterms:W3CDTF">2019-03-21T08:28:17Z</dcterms:created>
  <dcterms:modified xsi:type="dcterms:W3CDTF">2019-09-14T09:08:06Z</dcterms:modified>
</cp:coreProperties>
</file>